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58" r:id="rId8"/>
    <p:sldId id="267" r:id="rId9"/>
    <p:sldId id="266" r:id="rId10"/>
    <p:sldId id="265" r:id="rId11"/>
    <p:sldId id="269" r:id="rId12"/>
    <p:sldId id="270" r:id="rId13"/>
    <p:sldId id="271" r:id="rId14"/>
    <p:sldId id="268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FB761A-EC55-4437-9DD1-3F0FEFEDA06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7C677D-AAD5-4D0D-8D37-D3777E02B5C4}">
      <dgm:prSet/>
      <dgm:spPr/>
      <dgm:t>
        <a:bodyPr/>
        <a:lstStyle/>
        <a:p>
          <a:pPr rtl="0"/>
          <a:r>
            <a:rPr lang="en-US" b="0" dirty="0" smtClean="0"/>
            <a:t>HR Role</a:t>
          </a:r>
          <a:endParaRPr lang="en-US" dirty="0"/>
        </a:p>
      </dgm:t>
    </dgm:pt>
    <dgm:pt modelId="{7DA0C9A9-3100-4C82-8838-99DB8EBE0DD0}" type="parTrans" cxnId="{976AF674-77C4-40DB-84C9-A86C5E43568D}">
      <dgm:prSet/>
      <dgm:spPr/>
      <dgm:t>
        <a:bodyPr/>
        <a:lstStyle/>
        <a:p>
          <a:endParaRPr lang="en-US"/>
        </a:p>
      </dgm:t>
    </dgm:pt>
    <dgm:pt modelId="{D0E8BD88-3AE2-4271-88F2-F6FB08581487}" type="sibTrans" cxnId="{976AF674-77C4-40DB-84C9-A86C5E43568D}">
      <dgm:prSet/>
      <dgm:spPr/>
      <dgm:t>
        <a:bodyPr/>
        <a:lstStyle/>
        <a:p>
          <a:endParaRPr lang="en-US"/>
        </a:p>
      </dgm:t>
    </dgm:pt>
    <dgm:pt modelId="{42734D4D-4714-4265-A90E-96E4FFA5F026}" type="pres">
      <dgm:prSet presAssocID="{69FB761A-EC55-4437-9DD1-3F0FEFEDA0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D790B7-80EE-4311-8F93-49063591C7C0}" type="pres">
      <dgm:prSet presAssocID="{AA7C677D-AAD5-4D0D-8D37-D3777E02B5C4}" presName="linNode" presStyleCnt="0"/>
      <dgm:spPr/>
    </dgm:pt>
    <dgm:pt modelId="{2BA5FC5B-59B6-4320-B155-61563352C1A5}" type="pres">
      <dgm:prSet presAssocID="{AA7C677D-AAD5-4D0D-8D37-D3777E02B5C4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6AF674-77C4-40DB-84C9-A86C5E43568D}" srcId="{69FB761A-EC55-4437-9DD1-3F0FEFEDA067}" destId="{AA7C677D-AAD5-4D0D-8D37-D3777E02B5C4}" srcOrd="0" destOrd="0" parTransId="{7DA0C9A9-3100-4C82-8838-99DB8EBE0DD0}" sibTransId="{D0E8BD88-3AE2-4271-88F2-F6FB08581487}"/>
    <dgm:cxn modelId="{8C2538F7-05B3-4BDF-A733-0EB50699F6B4}" type="presOf" srcId="{AA7C677D-AAD5-4D0D-8D37-D3777E02B5C4}" destId="{2BA5FC5B-59B6-4320-B155-61563352C1A5}" srcOrd="0" destOrd="0" presId="urn:microsoft.com/office/officeart/2005/8/layout/vList5"/>
    <dgm:cxn modelId="{DC96B444-D22D-4511-BEA0-12EF007B9FD0}" type="presOf" srcId="{69FB761A-EC55-4437-9DD1-3F0FEFEDA067}" destId="{42734D4D-4714-4265-A90E-96E4FFA5F026}" srcOrd="0" destOrd="0" presId="urn:microsoft.com/office/officeart/2005/8/layout/vList5"/>
    <dgm:cxn modelId="{B7B3BBFC-9D3B-479C-AE5D-742028479767}" type="presParOf" srcId="{42734D4D-4714-4265-A90E-96E4FFA5F026}" destId="{9BD790B7-80EE-4311-8F93-49063591C7C0}" srcOrd="0" destOrd="0" presId="urn:microsoft.com/office/officeart/2005/8/layout/vList5"/>
    <dgm:cxn modelId="{7BAA7CD9-A251-4AC5-9FD9-37C9F49198C1}" type="presParOf" srcId="{9BD790B7-80EE-4311-8F93-49063591C7C0}" destId="{2BA5FC5B-59B6-4320-B155-61563352C1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FB761A-EC55-4437-9DD1-3F0FEFEDA06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7C677D-AAD5-4D0D-8D37-D3777E02B5C4}">
      <dgm:prSet custT="1"/>
      <dgm:spPr/>
      <dgm:t>
        <a:bodyPr/>
        <a:lstStyle/>
        <a:p>
          <a:pPr rtl="0"/>
          <a:r>
            <a:rPr lang="en-US" sz="6600" b="0" dirty="0" smtClean="0"/>
            <a:t>Finance Role</a:t>
          </a:r>
          <a:endParaRPr lang="en-US" sz="6600" dirty="0"/>
        </a:p>
      </dgm:t>
    </dgm:pt>
    <dgm:pt modelId="{7DA0C9A9-3100-4C82-8838-99DB8EBE0DD0}" type="parTrans" cxnId="{976AF674-77C4-40DB-84C9-A86C5E43568D}">
      <dgm:prSet/>
      <dgm:spPr/>
      <dgm:t>
        <a:bodyPr/>
        <a:lstStyle/>
        <a:p>
          <a:endParaRPr lang="en-US"/>
        </a:p>
      </dgm:t>
    </dgm:pt>
    <dgm:pt modelId="{D0E8BD88-3AE2-4271-88F2-F6FB08581487}" type="sibTrans" cxnId="{976AF674-77C4-40DB-84C9-A86C5E43568D}">
      <dgm:prSet/>
      <dgm:spPr/>
      <dgm:t>
        <a:bodyPr/>
        <a:lstStyle/>
        <a:p>
          <a:endParaRPr lang="en-US"/>
        </a:p>
      </dgm:t>
    </dgm:pt>
    <dgm:pt modelId="{42734D4D-4714-4265-A90E-96E4FFA5F026}" type="pres">
      <dgm:prSet presAssocID="{69FB761A-EC55-4437-9DD1-3F0FEFEDA0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D790B7-80EE-4311-8F93-49063591C7C0}" type="pres">
      <dgm:prSet presAssocID="{AA7C677D-AAD5-4D0D-8D37-D3777E02B5C4}" presName="linNode" presStyleCnt="0"/>
      <dgm:spPr/>
    </dgm:pt>
    <dgm:pt modelId="{2BA5FC5B-59B6-4320-B155-61563352C1A5}" type="pres">
      <dgm:prSet presAssocID="{AA7C677D-AAD5-4D0D-8D37-D3777E02B5C4}" presName="parentText" presStyleLbl="node1" presStyleIdx="0" presStyleCnt="1" custScaleX="1379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6AF674-77C4-40DB-84C9-A86C5E43568D}" srcId="{69FB761A-EC55-4437-9DD1-3F0FEFEDA067}" destId="{AA7C677D-AAD5-4D0D-8D37-D3777E02B5C4}" srcOrd="0" destOrd="0" parTransId="{7DA0C9A9-3100-4C82-8838-99DB8EBE0DD0}" sibTransId="{D0E8BD88-3AE2-4271-88F2-F6FB08581487}"/>
    <dgm:cxn modelId="{A3A4C80B-4541-4CE8-905C-0163E3EC0CC7}" type="presOf" srcId="{69FB761A-EC55-4437-9DD1-3F0FEFEDA067}" destId="{42734D4D-4714-4265-A90E-96E4FFA5F026}" srcOrd="0" destOrd="0" presId="urn:microsoft.com/office/officeart/2005/8/layout/vList5"/>
    <dgm:cxn modelId="{440F1E48-BF54-4FED-85D7-CE99AF520B07}" type="presOf" srcId="{AA7C677D-AAD5-4D0D-8D37-D3777E02B5C4}" destId="{2BA5FC5B-59B6-4320-B155-61563352C1A5}" srcOrd="0" destOrd="0" presId="urn:microsoft.com/office/officeart/2005/8/layout/vList5"/>
    <dgm:cxn modelId="{3E3A557F-3F58-4AC9-9B01-A40518A8293E}" type="presParOf" srcId="{42734D4D-4714-4265-A90E-96E4FFA5F026}" destId="{9BD790B7-80EE-4311-8F93-49063591C7C0}" srcOrd="0" destOrd="0" presId="urn:microsoft.com/office/officeart/2005/8/layout/vList5"/>
    <dgm:cxn modelId="{DC81F310-B6B6-4A40-AE3B-8658794AD9ED}" type="presParOf" srcId="{9BD790B7-80EE-4311-8F93-49063591C7C0}" destId="{2BA5FC5B-59B6-4320-B155-61563352C1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FB761A-EC55-4437-9DD1-3F0FEFEDA06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7C677D-AAD5-4D0D-8D37-D3777E02B5C4}">
      <dgm:prSet custT="1"/>
      <dgm:spPr/>
      <dgm:t>
        <a:bodyPr/>
        <a:lstStyle/>
        <a:p>
          <a:pPr rtl="0"/>
          <a:r>
            <a:rPr lang="en-US" sz="6600" b="0" dirty="0" smtClean="0"/>
            <a:t>Manager Role</a:t>
          </a:r>
          <a:endParaRPr lang="en-US" sz="6600" dirty="0"/>
        </a:p>
      </dgm:t>
    </dgm:pt>
    <dgm:pt modelId="{7DA0C9A9-3100-4C82-8838-99DB8EBE0DD0}" type="parTrans" cxnId="{976AF674-77C4-40DB-84C9-A86C5E43568D}">
      <dgm:prSet/>
      <dgm:spPr/>
      <dgm:t>
        <a:bodyPr/>
        <a:lstStyle/>
        <a:p>
          <a:endParaRPr lang="en-US"/>
        </a:p>
      </dgm:t>
    </dgm:pt>
    <dgm:pt modelId="{D0E8BD88-3AE2-4271-88F2-F6FB08581487}" type="sibTrans" cxnId="{976AF674-77C4-40DB-84C9-A86C5E43568D}">
      <dgm:prSet/>
      <dgm:spPr/>
      <dgm:t>
        <a:bodyPr/>
        <a:lstStyle/>
        <a:p>
          <a:endParaRPr lang="en-US"/>
        </a:p>
      </dgm:t>
    </dgm:pt>
    <dgm:pt modelId="{42734D4D-4714-4265-A90E-96E4FFA5F026}" type="pres">
      <dgm:prSet presAssocID="{69FB761A-EC55-4437-9DD1-3F0FEFEDA0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D790B7-80EE-4311-8F93-49063591C7C0}" type="pres">
      <dgm:prSet presAssocID="{AA7C677D-AAD5-4D0D-8D37-D3777E02B5C4}" presName="linNode" presStyleCnt="0"/>
      <dgm:spPr/>
    </dgm:pt>
    <dgm:pt modelId="{2BA5FC5B-59B6-4320-B155-61563352C1A5}" type="pres">
      <dgm:prSet presAssocID="{AA7C677D-AAD5-4D0D-8D37-D3777E02B5C4}" presName="parentText" presStyleLbl="node1" presStyleIdx="0" presStyleCnt="1" custScaleX="1508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6AF674-77C4-40DB-84C9-A86C5E43568D}" srcId="{69FB761A-EC55-4437-9DD1-3F0FEFEDA067}" destId="{AA7C677D-AAD5-4D0D-8D37-D3777E02B5C4}" srcOrd="0" destOrd="0" parTransId="{7DA0C9A9-3100-4C82-8838-99DB8EBE0DD0}" sibTransId="{D0E8BD88-3AE2-4271-88F2-F6FB08581487}"/>
    <dgm:cxn modelId="{A659AF1B-F4C8-48E6-8E69-66B92FA41059}" type="presOf" srcId="{AA7C677D-AAD5-4D0D-8D37-D3777E02B5C4}" destId="{2BA5FC5B-59B6-4320-B155-61563352C1A5}" srcOrd="0" destOrd="0" presId="urn:microsoft.com/office/officeart/2005/8/layout/vList5"/>
    <dgm:cxn modelId="{547370D0-82E1-4864-855D-AAF55414FD94}" type="presOf" srcId="{69FB761A-EC55-4437-9DD1-3F0FEFEDA067}" destId="{42734D4D-4714-4265-A90E-96E4FFA5F026}" srcOrd="0" destOrd="0" presId="urn:microsoft.com/office/officeart/2005/8/layout/vList5"/>
    <dgm:cxn modelId="{510D674B-3741-402C-A33F-EDBBA70C9E3E}" type="presParOf" srcId="{42734D4D-4714-4265-A90E-96E4FFA5F026}" destId="{9BD790B7-80EE-4311-8F93-49063591C7C0}" srcOrd="0" destOrd="0" presId="urn:microsoft.com/office/officeart/2005/8/layout/vList5"/>
    <dgm:cxn modelId="{404E5253-2FC4-40FC-9971-E5DB07776900}" type="presParOf" srcId="{9BD790B7-80EE-4311-8F93-49063591C7C0}" destId="{2BA5FC5B-59B6-4320-B155-61563352C1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FB761A-EC55-4437-9DD1-3F0FEFEDA06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7C677D-AAD5-4D0D-8D37-D3777E02B5C4}">
      <dgm:prSet/>
      <dgm:spPr/>
      <dgm:t>
        <a:bodyPr/>
        <a:lstStyle/>
        <a:p>
          <a:pPr rtl="0"/>
          <a:r>
            <a:rPr lang="en-US" b="0" dirty="0" smtClean="0"/>
            <a:t>HR Role</a:t>
          </a:r>
          <a:endParaRPr lang="en-US" dirty="0"/>
        </a:p>
      </dgm:t>
    </dgm:pt>
    <dgm:pt modelId="{7DA0C9A9-3100-4C82-8838-99DB8EBE0DD0}" type="parTrans" cxnId="{976AF674-77C4-40DB-84C9-A86C5E43568D}">
      <dgm:prSet/>
      <dgm:spPr/>
      <dgm:t>
        <a:bodyPr/>
        <a:lstStyle/>
        <a:p>
          <a:endParaRPr lang="en-US"/>
        </a:p>
      </dgm:t>
    </dgm:pt>
    <dgm:pt modelId="{D0E8BD88-3AE2-4271-88F2-F6FB08581487}" type="sibTrans" cxnId="{976AF674-77C4-40DB-84C9-A86C5E43568D}">
      <dgm:prSet/>
      <dgm:spPr/>
      <dgm:t>
        <a:bodyPr/>
        <a:lstStyle/>
        <a:p>
          <a:endParaRPr lang="en-US"/>
        </a:p>
      </dgm:t>
    </dgm:pt>
    <dgm:pt modelId="{42734D4D-4714-4265-A90E-96E4FFA5F026}" type="pres">
      <dgm:prSet presAssocID="{69FB761A-EC55-4437-9DD1-3F0FEFEDA0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D790B7-80EE-4311-8F93-49063591C7C0}" type="pres">
      <dgm:prSet presAssocID="{AA7C677D-AAD5-4D0D-8D37-D3777E02B5C4}" presName="linNode" presStyleCnt="0"/>
      <dgm:spPr/>
    </dgm:pt>
    <dgm:pt modelId="{2BA5FC5B-59B6-4320-B155-61563352C1A5}" type="pres">
      <dgm:prSet presAssocID="{AA7C677D-AAD5-4D0D-8D37-D3777E02B5C4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6AF674-77C4-40DB-84C9-A86C5E43568D}" srcId="{69FB761A-EC55-4437-9DD1-3F0FEFEDA067}" destId="{AA7C677D-AAD5-4D0D-8D37-D3777E02B5C4}" srcOrd="0" destOrd="0" parTransId="{7DA0C9A9-3100-4C82-8838-99DB8EBE0DD0}" sibTransId="{D0E8BD88-3AE2-4271-88F2-F6FB08581487}"/>
    <dgm:cxn modelId="{CF70177A-DF44-479A-9C06-2F9A142E2711}" type="presOf" srcId="{69FB761A-EC55-4437-9DD1-3F0FEFEDA067}" destId="{42734D4D-4714-4265-A90E-96E4FFA5F026}" srcOrd="0" destOrd="0" presId="urn:microsoft.com/office/officeart/2005/8/layout/vList5"/>
    <dgm:cxn modelId="{EC49CD20-DF4F-424D-84C4-60FF4942007C}" type="presOf" srcId="{AA7C677D-AAD5-4D0D-8D37-D3777E02B5C4}" destId="{2BA5FC5B-59B6-4320-B155-61563352C1A5}" srcOrd="0" destOrd="0" presId="urn:microsoft.com/office/officeart/2005/8/layout/vList5"/>
    <dgm:cxn modelId="{0B2FD1DE-FBE7-4ECD-90CE-6D6AE209ECCB}" type="presParOf" srcId="{42734D4D-4714-4265-A90E-96E4FFA5F026}" destId="{9BD790B7-80EE-4311-8F93-49063591C7C0}" srcOrd="0" destOrd="0" presId="urn:microsoft.com/office/officeart/2005/8/layout/vList5"/>
    <dgm:cxn modelId="{A490B320-6CAC-4C93-B2CA-44B7EF4D9C35}" type="presParOf" srcId="{9BD790B7-80EE-4311-8F93-49063591C7C0}" destId="{2BA5FC5B-59B6-4320-B155-61563352C1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FB761A-EC55-4437-9DD1-3F0FEFEDA06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7C677D-AAD5-4D0D-8D37-D3777E02B5C4}">
      <dgm:prSet custT="1"/>
      <dgm:spPr/>
      <dgm:t>
        <a:bodyPr/>
        <a:lstStyle/>
        <a:p>
          <a:pPr rtl="0"/>
          <a:r>
            <a:rPr lang="en-US" sz="6600" b="0" dirty="0" smtClean="0"/>
            <a:t>Finance Role</a:t>
          </a:r>
          <a:endParaRPr lang="en-US" sz="6600" dirty="0"/>
        </a:p>
      </dgm:t>
    </dgm:pt>
    <dgm:pt modelId="{7DA0C9A9-3100-4C82-8838-99DB8EBE0DD0}" type="parTrans" cxnId="{976AF674-77C4-40DB-84C9-A86C5E43568D}">
      <dgm:prSet/>
      <dgm:spPr/>
      <dgm:t>
        <a:bodyPr/>
        <a:lstStyle/>
        <a:p>
          <a:endParaRPr lang="en-US"/>
        </a:p>
      </dgm:t>
    </dgm:pt>
    <dgm:pt modelId="{D0E8BD88-3AE2-4271-88F2-F6FB08581487}" type="sibTrans" cxnId="{976AF674-77C4-40DB-84C9-A86C5E43568D}">
      <dgm:prSet/>
      <dgm:spPr/>
      <dgm:t>
        <a:bodyPr/>
        <a:lstStyle/>
        <a:p>
          <a:endParaRPr lang="en-US"/>
        </a:p>
      </dgm:t>
    </dgm:pt>
    <dgm:pt modelId="{42734D4D-4714-4265-A90E-96E4FFA5F026}" type="pres">
      <dgm:prSet presAssocID="{69FB761A-EC55-4437-9DD1-3F0FEFEDA0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D790B7-80EE-4311-8F93-49063591C7C0}" type="pres">
      <dgm:prSet presAssocID="{AA7C677D-AAD5-4D0D-8D37-D3777E02B5C4}" presName="linNode" presStyleCnt="0"/>
      <dgm:spPr/>
    </dgm:pt>
    <dgm:pt modelId="{2BA5FC5B-59B6-4320-B155-61563352C1A5}" type="pres">
      <dgm:prSet presAssocID="{AA7C677D-AAD5-4D0D-8D37-D3777E02B5C4}" presName="parentText" presStyleLbl="node1" presStyleIdx="0" presStyleCnt="1" custScaleX="1379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6AF674-77C4-40DB-84C9-A86C5E43568D}" srcId="{69FB761A-EC55-4437-9DD1-3F0FEFEDA067}" destId="{AA7C677D-AAD5-4D0D-8D37-D3777E02B5C4}" srcOrd="0" destOrd="0" parTransId="{7DA0C9A9-3100-4C82-8838-99DB8EBE0DD0}" sibTransId="{D0E8BD88-3AE2-4271-88F2-F6FB08581487}"/>
    <dgm:cxn modelId="{A981F436-7BDD-4216-9DCE-634EF6709EE5}" type="presOf" srcId="{AA7C677D-AAD5-4D0D-8D37-D3777E02B5C4}" destId="{2BA5FC5B-59B6-4320-B155-61563352C1A5}" srcOrd="0" destOrd="0" presId="urn:microsoft.com/office/officeart/2005/8/layout/vList5"/>
    <dgm:cxn modelId="{C02D4965-CD14-45D6-9124-816FB8C50F94}" type="presOf" srcId="{69FB761A-EC55-4437-9DD1-3F0FEFEDA067}" destId="{42734D4D-4714-4265-A90E-96E4FFA5F026}" srcOrd="0" destOrd="0" presId="urn:microsoft.com/office/officeart/2005/8/layout/vList5"/>
    <dgm:cxn modelId="{96CC8646-474F-496C-87C4-B333152C9C8B}" type="presParOf" srcId="{42734D4D-4714-4265-A90E-96E4FFA5F026}" destId="{9BD790B7-80EE-4311-8F93-49063591C7C0}" srcOrd="0" destOrd="0" presId="urn:microsoft.com/office/officeart/2005/8/layout/vList5"/>
    <dgm:cxn modelId="{C6EA5DBB-87AB-4404-8902-23E48CC7B94E}" type="presParOf" srcId="{9BD790B7-80EE-4311-8F93-49063591C7C0}" destId="{2BA5FC5B-59B6-4320-B155-61563352C1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FB761A-EC55-4437-9DD1-3F0FEFEDA06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7C677D-AAD5-4D0D-8D37-D3777E02B5C4}">
      <dgm:prSet custT="1"/>
      <dgm:spPr/>
      <dgm:t>
        <a:bodyPr/>
        <a:lstStyle/>
        <a:p>
          <a:pPr rtl="0"/>
          <a:r>
            <a:rPr lang="en-US" sz="6600" b="0" dirty="0" smtClean="0"/>
            <a:t>Manager Role</a:t>
          </a:r>
          <a:endParaRPr lang="en-US" sz="6600" dirty="0"/>
        </a:p>
      </dgm:t>
    </dgm:pt>
    <dgm:pt modelId="{7DA0C9A9-3100-4C82-8838-99DB8EBE0DD0}" type="parTrans" cxnId="{976AF674-77C4-40DB-84C9-A86C5E43568D}">
      <dgm:prSet/>
      <dgm:spPr/>
      <dgm:t>
        <a:bodyPr/>
        <a:lstStyle/>
        <a:p>
          <a:endParaRPr lang="en-US"/>
        </a:p>
      </dgm:t>
    </dgm:pt>
    <dgm:pt modelId="{D0E8BD88-3AE2-4271-88F2-F6FB08581487}" type="sibTrans" cxnId="{976AF674-77C4-40DB-84C9-A86C5E43568D}">
      <dgm:prSet/>
      <dgm:spPr/>
      <dgm:t>
        <a:bodyPr/>
        <a:lstStyle/>
        <a:p>
          <a:endParaRPr lang="en-US"/>
        </a:p>
      </dgm:t>
    </dgm:pt>
    <dgm:pt modelId="{42734D4D-4714-4265-A90E-96E4FFA5F026}" type="pres">
      <dgm:prSet presAssocID="{69FB761A-EC55-4437-9DD1-3F0FEFEDA0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D790B7-80EE-4311-8F93-49063591C7C0}" type="pres">
      <dgm:prSet presAssocID="{AA7C677D-AAD5-4D0D-8D37-D3777E02B5C4}" presName="linNode" presStyleCnt="0"/>
      <dgm:spPr/>
    </dgm:pt>
    <dgm:pt modelId="{2BA5FC5B-59B6-4320-B155-61563352C1A5}" type="pres">
      <dgm:prSet presAssocID="{AA7C677D-AAD5-4D0D-8D37-D3777E02B5C4}" presName="parentText" presStyleLbl="node1" presStyleIdx="0" presStyleCnt="1" custScaleX="1508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6AF674-77C4-40DB-84C9-A86C5E43568D}" srcId="{69FB761A-EC55-4437-9DD1-3F0FEFEDA067}" destId="{AA7C677D-AAD5-4D0D-8D37-D3777E02B5C4}" srcOrd="0" destOrd="0" parTransId="{7DA0C9A9-3100-4C82-8838-99DB8EBE0DD0}" sibTransId="{D0E8BD88-3AE2-4271-88F2-F6FB08581487}"/>
    <dgm:cxn modelId="{C424F58F-38D1-49C2-B16F-D1D29F7C2AA6}" type="presOf" srcId="{69FB761A-EC55-4437-9DD1-3F0FEFEDA067}" destId="{42734D4D-4714-4265-A90E-96E4FFA5F026}" srcOrd="0" destOrd="0" presId="urn:microsoft.com/office/officeart/2005/8/layout/vList5"/>
    <dgm:cxn modelId="{EDE4C0B0-8DDD-4FC4-AAA7-A8354996EBF7}" type="presOf" srcId="{AA7C677D-AAD5-4D0D-8D37-D3777E02B5C4}" destId="{2BA5FC5B-59B6-4320-B155-61563352C1A5}" srcOrd="0" destOrd="0" presId="urn:microsoft.com/office/officeart/2005/8/layout/vList5"/>
    <dgm:cxn modelId="{44A4049E-D281-4385-B4CC-F4805FE9B0E2}" type="presParOf" srcId="{42734D4D-4714-4265-A90E-96E4FFA5F026}" destId="{9BD790B7-80EE-4311-8F93-49063591C7C0}" srcOrd="0" destOrd="0" presId="urn:microsoft.com/office/officeart/2005/8/layout/vList5"/>
    <dgm:cxn modelId="{EF6C0212-03C3-4489-856A-ABE41E8DA2DE}" type="presParOf" srcId="{9BD790B7-80EE-4311-8F93-49063591C7C0}" destId="{2BA5FC5B-59B6-4320-B155-61563352C1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5FC5B-59B6-4320-B155-61563352C1A5}">
      <dsp:nvSpPr>
        <dsp:cNvPr id="0" name=""/>
        <dsp:cNvSpPr/>
      </dsp:nvSpPr>
      <dsp:spPr>
        <a:xfrm>
          <a:off x="3364992" y="0"/>
          <a:ext cx="3785616" cy="13255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0" kern="1200" dirty="0" smtClean="0"/>
            <a:t>HR Role</a:t>
          </a:r>
          <a:endParaRPr lang="en-US" sz="6500" kern="1200" dirty="0"/>
        </a:p>
      </dsp:txBody>
      <dsp:txXfrm>
        <a:off x="3429701" y="64709"/>
        <a:ext cx="3656198" cy="1196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5FC5B-59B6-4320-B155-61563352C1A5}">
      <dsp:nvSpPr>
        <dsp:cNvPr id="0" name=""/>
        <dsp:cNvSpPr/>
      </dsp:nvSpPr>
      <dsp:spPr>
        <a:xfrm>
          <a:off x="2645781" y="647"/>
          <a:ext cx="5224036" cy="132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b="0" kern="1200" dirty="0" smtClean="0"/>
            <a:t>Finance Role</a:t>
          </a:r>
          <a:endParaRPr lang="en-US" sz="6600" kern="1200" dirty="0"/>
        </a:p>
      </dsp:txBody>
      <dsp:txXfrm>
        <a:off x="2710426" y="65292"/>
        <a:ext cx="5094746" cy="1194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5FC5B-59B6-4320-B155-61563352C1A5}">
      <dsp:nvSpPr>
        <dsp:cNvPr id="0" name=""/>
        <dsp:cNvSpPr/>
      </dsp:nvSpPr>
      <dsp:spPr>
        <a:xfrm>
          <a:off x="2402707" y="647"/>
          <a:ext cx="5710185" cy="132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b="0" kern="1200" dirty="0" smtClean="0"/>
            <a:t>Manager Role</a:t>
          </a:r>
          <a:endParaRPr lang="en-US" sz="6600" kern="1200" dirty="0"/>
        </a:p>
      </dsp:txBody>
      <dsp:txXfrm>
        <a:off x="2467352" y="65292"/>
        <a:ext cx="5580895" cy="11949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5FC5B-59B6-4320-B155-61563352C1A5}">
      <dsp:nvSpPr>
        <dsp:cNvPr id="0" name=""/>
        <dsp:cNvSpPr/>
      </dsp:nvSpPr>
      <dsp:spPr>
        <a:xfrm>
          <a:off x="3364992" y="0"/>
          <a:ext cx="3785616" cy="13255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0" kern="1200" dirty="0" smtClean="0"/>
            <a:t>HR Role</a:t>
          </a:r>
          <a:endParaRPr lang="en-US" sz="6500" kern="1200" dirty="0"/>
        </a:p>
      </dsp:txBody>
      <dsp:txXfrm>
        <a:off x="3429701" y="64709"/>
        <a:ext cx="3656198" cy="11961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5FC5B-59B6-4320-B155-61563352C1A5}">
      <dsp:nvSpPr>
        <dsp:cNvPr id="0" name=""/>
        <dsp:cNvSpPr/>
      </dsp:nvSpPr>
      <dsp:spPr>
        <a:xfrm>
          <a:off x="2645781" y="647"/>
          <a:ext cx="5224036" cy="132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b="0" kern="1200" dirty="0" smtClean="0"/>
            <a:t>Finance Role</a:t>
          </a:r>
          <a:endParaRPr lang="en-US" sz="6600" kern="1200" dirty="0"/>
        </a:p>
      </dsp:txBody>
      <dsp:txXfrm>
        <a:off x="2710426" y="65292"/>
        <a:ext cx="5094746" cy="11949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5FC5B-59B6-4320-B155-61563352C1A5}">
      <dsp:nvSpPr>
        <dsp:cNvPr id="0" name=""/>
        <dsp:cNvSpPr/>
      </dsp:nvSpPr>
      <dsp:spPr>
        <a:xfrm>
          <a:off x="2402707" y="647"/>
          <a:ext cx="5710185" cy="132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b="0" kern="1200" dirty="0" smtClean="0"/>
            <a:t>Manager Role</a:t>
          </a:r>
          <a:endParaRPr lang="en-US" sz="6600" kern="1200" dirty="0"/>
        </a:p>
      </dsp:txBody>
      <dsp:txXfrm>
        <a:off x="2467352" y="65292"/>
        <a:ext cx="5580895" cy="1194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5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Rob.sweetser@sentient-inc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Visual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2410691"/>
            <a:ext cx="9144000" cy="20377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 People Centric View of Cross Platform Data</a:t>
            </a:r>
            <a:endParaRPr lang="en-US" dirty="0"/>
          </a:p>
        </p:txBody>
      </p:sp>
      <p:pic>
        <p:nvPicPr>
          <p:cNvPr id="4" name="Picture 3" descr="Sentient-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842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876025"/>
              </p:ext>
            </p:extLst>
          </p:nvPr>
        </p:nvGraphicFramePr>
        <p:xfrm>
          <a:off x="838199" y="1825629"/>
          <a:ext cx="10515600" cy="4401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4401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HRMS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Sales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Finance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Other Systems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</a:t>
                      </a:r>
                      <a:r>
                        <a:rPr lang="en-US" sz="2000" baseline="0" dirty="0" smtClean="0"/>
                        <a:t> Salary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Current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Quarter Sales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Budget / Expense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Certifications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Address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Current Quarter Quota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Headcount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Vacation Accrued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Birth Date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YTD Sales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Vacancies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Late Days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2012 Performance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Annual Quota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Retirement Elections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Health Coverage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2013 Performance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Client Contacts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P&amp;L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Auto Reimbursement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Prospects Information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Mobile</a:t>
                      </a:r>
                      <a:r>
                        <a:rPr lang="en-US" sz="2000" baseline="0" dirty="0" smtClean="0"/>
                        <a:t> Phone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eMail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37269658"/>
              </p:ext>
            </p:extLst>
          </p:nvPr>
        </p:nvGraphicFramePr>
        <p:xfrm>
          <a:off x="826626" y="391298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Sentient-logo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325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61951793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965960" y="1837198"/>
            <a:ext cx="8110728" cy="5020802"/>
          </a:xfrm>
          <a:prstGeom prst="rect">
            <a:avLst/>
          </a:prstGeom>
        </p:spPr>
      </p:pic>
      <p:pic>
        <p:nvPicPr>
          <p:cNvPr id="4" name="Picture 3" descr="Sentient-logo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06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34932962"/>
              </p:ext>
            </p:extLst>
          </p:nvPr>
        </p:nvGraphicFramePr>
        <p:xfrm>
          <a:off x="838200" y="399850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965960" y="1825624"/>
            <a:ext cx="8110728" cy="5029200"/>
          </a:xfrm>
          <a:prstGeom prst="rect">
            <a:avLst/>
          </a:prstGeom>
        </p:spPr>
      </p:pic>
      <p:pic>
        <p:nvPicPr>
          <p:cNvPr id="8" name="Picture 7" descr="Sentient-logo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92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37269658"/>
              </p:ext>
            </p:extLst>
          </p:nvPr>
        </p:nvGraphicFramePr>
        <p:xfrm>
          <a:off x="826626" y="391298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9322" y="1825625"/>
            <a:ext cx="8108096" cy="5032375"/>
          </a:xfrm>
          <a:prstGeom prst="rect">
            <a:avLst/>
          </a:prstGeom>
        </p:spPr>
      </p:pic>
      <p:pic>
        <p:nvPicPr>
          <p:cNvPr id="8" name="Picture 7" descr="Sentient-logo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191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will….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Gain insight into the entire organization; including contractors, vendors, partners, prospects and customers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Leverage cross platform data with enhanced multi-conditional searching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Evolve from tabular reports to a people centric representation </a:t>
            </a:r>
            <a:endParaRPr lang="en-US" sz="3200" dirty="0"/>
          </a:p>
        </p:txBody>
      </p:sp>
      <p:pic>
        <p:nvPicPr>
          <p:cNvPr id="4" name="Picture 3" descr="Sentient-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2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Contact us at Sentient, Inc. </a:t>
            </a:r>
            <a:r>
              <a:rPr lang="en-US" sz="3200" smtClean="0"/>
              <a:t>at:</a:t>
            </a: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Rob Sweetser</a:t>
            </a:r>
          </a:p>
          <a:p>
            <a:pPr marL="0" indent="0" algn="ctr">
              <a:buNone/>
            </a:pPr>
            <a:r>
              <a:rPr lang="en-US" sz="3200" dirty="0" smtClean="0">
                <a:hlinkClick r:id="rId2"/>
              </a:rPr>
              <a:t>Rob.sweetser@sentient-inc.com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Direct :  (859) 360-0111</a:t>
            </a:r>
            <a:br>
              <a:rPr lang="en-US" sz="3200" dirty="0" smtClean="0"/>
            </a:br>
            <a:r>
              <a:rPr lang="en-US" sz="3200" dirty="0" smtClean="0"/>
              <a:t>Mobile:  (859) 991-9701</a:t>
            </a:r>
            <a:endParaRPr lang="en-US" sz="3200" dirty="0"/>
          </a:p>
        </p:txBody>
      </p:sp>
      <p:pic>
        <p:nvPicPr>
          <p:cNvPr id="4" name="Picture 3" descr="Sentient-log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44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HRMS Data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397273" y="2278208"/>
            <a:ext cx="5397454" cy="3299474"/>
          </a:xfrm>
          <a:prstGeom prst="flowChartMagneticDisk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Salary / Pay Information</a:t>
            </a:r>
            <a:br>
              <a:rPr lang="en-US" dirty="0" smtClean="0"/>
            </a:br>
            <a:r>
              <a:rPr lang="en-US" dirty="0" smtClean="0"/>
              <a:t>Performance Data</a:t>
            </a:r>
          </a:p>
          <a:p>
            <a:pPr algn="ctr"/>
            <a:r>
              <a:rPr lang="en-US" dirty="0" smtClean="0"/>
              <a:t>Job / Grade Information</a:t>
            </a:r>
          </a:p>
          <a:p>
            <a:pPr algn="ctr"/>
            <a:r>
              <a:rPr lang="en-US" dirty="0" smtClean="0"/>
              <a:t>Employee Classifications</a:t>
            </a:r>
          </a:p>
          <a:p>
            <a:pPr algn="ctr"/>
            <a:r>
              <a:rPr lang="en-US" dirty="0" smtClean="0"/>
              <a:t>Personal Information</a:t>
            </a:r>
          </a:p>
        </p:txBody>
      </p:sp>
      <p:pic>
        <p:nvPicPr>
          <p:cNvPr id="5" name="Picture 4" descr="Sentient-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465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Data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397273" y="2278208"/>
            <a:ext cx="5397454" cy="329947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Current Sales</a:t>
            </a:r>
          </a:p>
          <a:p>
            <a:pPr algn="ctr"/>
            <a:r>
              <a:rPr lang="en-US" dirty="0" smtClean="0"/>
              <a:t>Quota</a:t>
            </a:r>
          </a:p>
          <a:p>
            <a:pPr algn="ctr"/>
            <a:r>
              <a:rPr lang="en-US" dirty="0" smtClean="0"/>
              <a:t>Client Contacts</a:t>
            </a:r>
          </a:p>
          <a:p>
            <a:pPr algn="ctr"/>
            <a:r>
              <a:rPr lang="en-US" dirty="0" smtClean="0"/>
              <a:t>Sales Leads Contacts</a:t>
            </a:r>
            <a:endParaRPr lang="en-US" dirty="0"/>
          </a:p>
        </p:txBody>
      </p:sp>
      <p:pic>
        <p:nvPicPr>
          <p:cNvPr id="5" name="Picture 4" descr="Sentient-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937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Data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397273" y="2278208"/>
            <a:ext cx="5397454" cy="329947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Budget</a:t>
            </a:r>
          </a:p>
          <a:p>
            <a:pPr algn="ctr"/>
            <a:r>
              <a:rPr lang="en-US" dirty="0" smtClean="0"/>
              <a:t>Headcount</a:t>
            </a:r>
          </a:p>
          <a:p>
            <a:pPr algn="ctr"/>
            <a:r>
              <a:rPr lang="en-US" dirty="0" smtClean="0"/>
              <a:t>Total Cost to Company</a:t>
            </a:r>
          </a:p>
          <a:p>
            <a:pPr algn="ctr"/>
            <a:r>
              <a:rPr lang="en-US" dirty="0" smtClean="0"/>
              <a:t>Retirement</a:t>
            </a:r>
          </a:p>
          <a:p>
            <a:pPr algn="ctr"/>
            <a:r>
              <a:rPr lang="en-US" dirty="0" smtClean="0"/>
              <a:t>LTI Costs</a:t>
            </a:r>
            <a:endParaRPr lang="en-US" dirty="0"/>
          </a:p>
        </p:txBody>
      </p:sp>
      <p:pic>
        <p:nvPicPr>
          <p:cNvPr id="5" name="Picture 4" descr="Sentient-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046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Systems Data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397273" y="2351557"/>
            <a:ext cx="5397454" cy="329947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Contractors</a:t>
            </a:r>
          </a:p>
          <a:p>
            <a:pPr algn="ctr"/>
            <a:r>
              <a:rPr lang="en-US" dirty="0" smtClean="0"/>
              <a:t>Shift Information</a:t>
            </a:r>
          </a:p>
          <a:p>
            <a:pPr algn="ctr"/>
            <a:r>
              <a:rPr lang="en-US" dirty="0" smtClean="0"/>
              <a:t>Vacation Accrued</a:t>
            </a:r>
          </a:p>
          <a:p>
            <a:pPr algn="ctr"/>
            <a:r>
              <a:rPr lang="en-US" dirty="0" smtClean="0"/>
              <a:t>Late Days</a:t>
            </a:r>
          </a:p>
          <a:p>
            <a:pPr algn="ctr"/>
            <a:r>
              <a:rPr lang="en-US" dirty="0" smtClean="0"/>
              <a:t>Certifications</a:t>
            </a:r>
            <a:endParaRPr lang="en-US" dirty="0"/>
          </a:p>
          <a:p>
            <a:pPr algn="ctr"/>
            <a:r>
              <a:rPr lang="en-US" dirty="0" smtClean="0"/>
              <a:t>Vendor Information</a:t>
            </a:r>
          </a:p>
        </p:txBody>
      </p:sp>
      <p:pic>
        <p:nvPicPr>
          <p:cNvPr id="5" name="Picture 4" descr="Sentient-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503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Magnetic Disk 4"/>
          <p:cNvSpPr/>
          <p:nvPr/>
        </p:nvSpPr>
        <p:spPr>
          <a:xfrm>
            <a:off x="1090611" y="3676649"/>
            <a:ext cx="1966913" cy="170497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HRMS</a:t>
            </a:r>
            <a:endParaRPr lang="en-US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3738561" y="3676649"/>
            <a:ext cx="1966913" cy="170497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Sales</a:t>
            </a:r>
            <a:endParaRPr lang="en-US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6386511" y="3652836"/>
            <a:ext cx="1966913" cy="170497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9034461" y="3676649"/>
            <a:ext cx="1966913" cy="170497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/ Attendance</a:t>
            </a:r>
            <a:endParaRPr lang="en-US" dirty="0"/>
          </a:p>
        </p:txBody>
      </p:sp>
      <p:sp>
        <p:nvSpPr>
          <p:cNvPr id="11" name="Snip Same Side Corner Rectangle 10"/>
          <p:cNvSpPr/>
          <p:nvPr/>
        </p:nvSpPr>
        <p:spPr>
          <a:xfrm>
            <a:off x="1090611" y="3124200"/>
            <a:ext cx="9910763" cy="390525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Visual Organization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“Thin Layer” Across All Data Sources</a:t>
            </a:r>
            <a:endParaRPr lang="en-US" dirty="0"/>
          </a:p>
        </p:txBody>
      </p:sp>
      <p:pic>
        <p:nvPicPr>
          <p:cNvPr id="13" name="Picture 12" descr="Sentient-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150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864544"/>
              </p:ext>
            </p:extLst>
          </p:nvPr>
        </p:nvGraphicFramePr>
        <p:xfrm>
          <a:off x="838199" y="1825629"/>
          <a:ext cx="10515600" cy="4401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4401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HRMS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Sales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Finance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Other Systems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</a:t>
                      </a:r>
                      <a:r>
                        <a:rPr lang="en-US" sz="2000" baseline="0" dirty="0" smtClean="0"/>
                        <a:t> Salary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</a:t>
                      </a:r>
                      <a:r>
                        <a:rPr lang="en-US" sz="2000" baseline="0" dirty="0" smtClean="0"/>
                        <a:t> Quarter Sales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Budget / Expense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Certifications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Address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 Quarter Quota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Headcount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Vacation Accrued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Birth Date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YTD Sales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Vacancies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Late Days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2012 Performance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Annual Quota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Retirement Elections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Health Coverage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2013 Performance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Client Contacts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P&amp;L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Auto Reimbursement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Prospects Information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Mobile</a:t>
                      </a:r>
                      <a:r>
                        <a:rPr lang="en-US" sz="2000" baseline="0" dirty="0" smtClean="0"/>
                        <a:t> Phone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eMail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Sentient-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55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61951793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003438"/>
              </p:ext>
            </p:extLst>
          </p:nvPr>
        </p:nvGraphicFramePr>
        <p:xfrm>
          <a:off x="838199" y="1825629"/>
          <a:ext cx="10515600" cy="4401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4401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HRMS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Sales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Finance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Other Systems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</a:t>
                      </a:r>
                      <a:r>
                        <a:rPr lang="en-US" sz="2000" baseline="0" dirty="0" smtClean="0"/>
                        <a:t> Salary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Current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Quarter Sales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Budget / Expense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Certifications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Address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Current Quarter Quota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Headcount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Vacation Accrued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Birth Date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YTD Sales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Vacancies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Late Days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2012 Performance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Annual Quota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Retirement Elections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Health Coverage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2013 Performance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Client Contacts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P&amp;L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Auto Reimbursement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Prospects Information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Mobile</a:t>
                      </a:r>
                      <a:r>
                        <a:rPr lang="en-US" sz="2000" baseline="0" dirty="0" smtClean="0"/>
                        <a:t> Phone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eMail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Sentient-logo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783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613790"/>
              </p:ext>
            </p:extLst>
          </p:nvPr>
        </p:nvGraphicFramePr>
        <p:xfrm>
          <a:off x="838199" y="1825629"/>
          <a:ext cx="10515600" cy="4401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4401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HRMS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Sales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Finance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Other Systems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</a:t>
                      </a:r>
                      <a:r>
                        <a:rPr lang="en-US" sz="2000" baseline="0" dirty="0" smtClean="0"/>
                        <a:t> Salary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Current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Quarter Sales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Budget / Expense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Certifications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Address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Current Quarter Quota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Headcount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Vacation Accrued</a:t>
                      </a:r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Birth Date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YTD Sales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Vacancies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Late Days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2012 Performance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Annual Quota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Retirement Elections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Health Coverage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2013 Performance 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Client Contacts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P&amp;L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Auto Reimbursement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Prospects Information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Mobile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Phone</a:t>
                      </a:r>
                      <a:endParaRPr lang="en-US" sz="20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401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eMail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34932962"/>
              </p:ext>
            </p:extLst>
          </p:nvPr>
        </p:nvGraphicFramePr>
        <p:xfrm>
          <a:off x="838200" y="399850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Sentient-logo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277600" y="0"/>
            <a:ext cx="914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45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3183</TotalTime>
  <Words>310</Words>
  <Application>Microsoft Office PowerPoint</Application>
  <PresentationFormat>Widescreen</PresentationFormat>
  <Paragraphs>162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Corbel</vt:lpstr>
      <vt:lpstr>Depth</vt:lpstr>
      <vt:lpstr>Visual Organization</vt:lpstr>
      <vt:lpstr>HRMS Data</vt:lpstr>
      <vt:lpstr>Sales Data</vt:lpstr>
      <vt:lpstr>Financial Data</vt:lpstr>
      <vt:lpstr>Other Systems Data</vt:lpstr>
      <vt:lpstr>“Thin Layer” Across All Data 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 will….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Organization</dc:title>
  <dc:creator>Devin Squeri</dc:creator>
  <cp:lastModifiedBy>Devin Squeri</cp:lastModifiedBy>
  <cp:revision>19</cp:revision>
  <dcterms:created xsi:type="dcterms:W3CDTF">2014-09-24T14:56:09Z</dcterms:created>
  <dcterms:modified xsi:type="dcterms:W3CDTF">2014-09-30T13:20:11Z</dcterms:modified>
</cp:coreProperties>
</file>